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56" r:id="rId4"/>
    <p:sldId id="257" r:id="rId5"/>
    <p:sldId id="258" r:id="rId6"/>
  </p:sldIdLst>
  <p:sldSz cx="7200900" cy="10801350"/>
  <p:notesSz cx="6888163" cy="10020300"/>
  <p:defaultTextStyle>
    <a:defPPr>
      <a:defRPr lang="ru-RU"/>
    </a:defPPr>
    <a:lvl1pPr marL="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43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87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30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574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17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861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004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148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2406" y="-120"/>
      </p:cViewPr>
      <p:guideLst>
        <p:guide orient="horz" pos="3402"/>
        <p:guide pos="22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068" y="3355422"/>
            <a:ext cx="6120765" cy="231528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80135" y="6120765"/>
            <a:ext cx="5040630" cy="27603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EA6A-6A24-41F2-AC81-B9E105CAF8F5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B12E-74AC-4FA5-978C-263F3D219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987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EA6A-6A24-41F2-AC81-B9E105CAF8F5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B12E-74AC-4FA5-978C-263F3D219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821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915489" y="577573"/>
            <a:ext cx="1215152" cy="1228653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70034" y="577573"/>
            <a:ext cx="3525441" cy="1228653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EA6A-6A24-41F2-AC81-B9E105CAF8F5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B12E-74AC-4FA5-978C-263F3D219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001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EA6A-6A24-41F2-AC81-B9E105CAF8F5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B12E-74AC-4FA5-978C-263F3D219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668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822" y="6940868"/>
            <a:ext cx="6120765" cy="2145268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8822" y="4578074"/>
            <a:ext cx="6120765" cy="2362794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EA6A-6A24-41F2-AC81-B9E105CAF8F5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B12E-74AC-4FA5-978C-263F3D219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18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70034" y="3360421"/>
            <a:ext cx="2370296" cy="950368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760346" y="3360421"/>
            <a:ext cx="2370296" cy="950368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EA6A-6A24-41F2-AC81-B9E105CAF8F5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B12E-74AC-4FA5-978C-263F3D219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434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045" y="432555"/>
            <a:ext cx="6480810" cy="18002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046" y="2417803"/>
            <a:ext cx="3181648" cy="100762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60046" y="3425428"/>
            <a:ext cx="3181648" cy="6223279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657958" y="2417803"/>
            <a:ext cx="3182898" cy="100762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657958" y="3425428"/>
            <a:ext cx="3182898" cy="6223279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EA6A-6A24-41F2-AC81-B9E105CAF8F5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B12E-74AC-4FA5-978C-263F3D219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222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EA6A-6A24-41F2-AC81-B9E105CAF8F5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B12E-74AC-4FA5-978C-263F3D219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89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EA6A-6A24-41F2-AC81-B9E105CAF8F5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B12E-74AC-4FA5-978C-263F3D219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61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045" y="430054"/>
            <a:ext cx="2369047" cy="183022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5352" y="430055"/>
            <a:ext cx="4025504" cy="921865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60045" y="2260283"/>
            <a:ext cx="2369047" cy="7388425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EA6A-6A24-41F2-AC81-B9E105CAF8F5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B12E-74AC-4FA5-978C-263F3D219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945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1427" y="7560945"/>
            <a:ext cx="4320540" cy="89261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11427" y="965120"/>
            <a:ext cx="4320540" cy="6480810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200"/>
            </a:lvl2pPr>
            <a:lvl3pPr marL="1028700" indent="0">
              <a:buNone/>
              <a:defRPr sz="2700"/>
            </a:lvl3pPr>
            <a:lvl4pPr marL="1543050" indent="0">
              <a:buNone/>
              <a:defRPr sz="2300"/>
            </a:lvl4pPr>
            <a:lvl5pPr marL="2057400" indent="0">
              <a:buNone/>
              <a:defRPr sz="2300"/>
            </a:lvl5pPr>
            <a:lvl6pPr marL="2571750" indent="0">
              <a:buNone/>
              <a:defRPr sz="2300"/>
            </a:lvl6pPr>
            <a:lvl7pPr marL="3086100" indent="0">
              <a:buNone/>
              <a:defRPr sz="2300"/>
            </a:lvl7pPr>
            <a:lvl8pPr marL="3600450" indent="0">
              <a:buNone/>
              <a:defRPr sz="2300"/>
            </a:lvl8pPr>
            <a:lvl9pPr marL="4114800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11427" y="8453558"/>
            <a:ext cx="4320540" cy="1267657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EA6A-6A24-41F2-AC81-B9E105CAF8F5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B12E-74AC-4FA5-978C-263F3D219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31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045" y="432555"/>
            <a:ext cx="6480810" cy="1800225"/>
          </a:xfrm>
          <a:prstGeom prst="rect">
            <a:avLst/>
          </a:prstGeom>
        </p:spPr>
        <p:txBody>
          <a:bodyPr vert="horz" lIns="102870" tIns="51435" rIns="102870" bIns="5143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045" y="2520317"/>
            <a:ext cx="6480810" cy="7128391"/>
          </a:xfrm>
          <a:prstGeom prst="rect">
            <a:avLst/>
          </a:prstGeom>
        </p:spPr>
        <p:txBody>
          <a:bodyPr vert="horz" lIns="102870" tIns="51435" rIns="102870" bIns="5143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60045" y="10011253"/>
            <a:ext cx="1680210" cy="575071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1EA6A-6A24-41F2-AC81-B9E105CAF8F5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460308" y="10011253"/>
            <a:ext cx="2280285" cy="575071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160645" y="10011253"/>
            <a:ext cx="1680210" cy="575071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BB12E-74AC-4FA5-978C-263F3D219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1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287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10287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defTabSz="10287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un9-79.userapi.com/s/v1/ig2/bGlc-bghvlBb8lAhM-tN_yPFdbyjbke817u85MNxPd3yH5kkIF0qQVHP0pViVki1ZTTy0SzACd2Mh5FPZN40foyw.jpg?quality=96&amp;as=32x45,48x68,72x102,108x153,160x226,240x339,360x509,480x679,540x764,640x905,720x1018,1080x1528,1280x1811,1440x2037,1527x2160&amp;from=bu&amp;cs=1280x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" y="0"/>
            <a:ext cx="7200000" cy="1080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561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1" y="0"/>
            <a:ext cx="7200000" cy="1080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257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" y="0"/>
            <a:ext cx="7200000" cy="1080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221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4" t="50108"/>
          <a:stretch/>
        </p:blipFill>
        <p:spPr bwMode="auto">
          <a:xfrm>
            <a:off x="850" y="0"/>
            <a:ext cx="7200000" cy="1080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960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" y="0"/>
            <a:ext cx="7200000" cy="1080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983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0</Words>
  <Application>Microsoft Office PowerPoint</Application>
  <PresentationFormat>Произвольный</PresentationFormat>
  <Paragraphs>0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Мой 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</cp:revision>
  <cp:lastPrinted>2025-07-08T06:36:31Z</cp:lastPrinted>
  <dcterms:created xsi:type="dcterms:W3CDTF">2025-07-08T06:31:30Z</dcterms:created>
  <dcterms:modified xsi:type="dcterms:W3CDTF">2025-07-08T13:53:04Z</dcterms:modified>
</cp:coreProperties>
</file>