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10799763" cy="719931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8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178222"/>
            <a:ext cx="9179799" cy="2506427"/>
          </a:xfrm>
        </p:spPr>
        <p:txBody>
          <a:bodyPr anchor="b"/>
          <a:lstStyle>
            <a:lvl1pPr algn="ctr">
              <a:defRPr sz="629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3781306"/>
            <a:ext cx="8099822" cy="17381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79969" indent="0" algn="ctr">
              <a:buNone/>
              <a:defRPr sz="2100"/>
            </a:lvl2pPr>
            <a:lvl3pPr marL="959937" indent="0" algn="ctr">
              <a:buNone/>
              <a:defRPr sz="1890"/>
            </a:lvl3pPr>
            <a:lvl4pPr marL="1439906" indent="0" algn="ctr">
              <a:buNone/>
              <a:defRPr sz="1680"/>
            </a:lvl4pPr>
            <a:lvl5pPr marL="1919874" indent="0" algn="ctr">
              <a:buNone/>
              <a:defRPr sz="1680"/>
            </a:lvl5pPr>
            <a:lvl6pPr marL="2399843" indent="0" algn="ctr">
              <a:buNone/>
              <a:defRPr sz="1680"/>
            </a:lvl6pPr>
            <a:lvl7pPr marL="2879811" indent="0" algn="ctr">
              <a:buNone/>
              <a:defRPr sz="1680"/>
            </a:lvl7pPr>
            <a:lvl8pPr marL="3359780" indent="0" algn="ctr">
              <a:buNone/>
              <a:defRPr sz="1680"/>
            </a:lvl8pPr>
            <a:lvl9pPr marL="3839748" indent="0" algn="ctr">
              <a:buNone/>
              <a:defRPr sz="168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68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6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1794831"/>
            <a:ext cx="9314796" cy="2994714"/>
          </a:xfrm>
        </p:spPr>
        <p:txBody>
          <a:bodyPr anchor="b"/>
          <a:lstStyle>
            <a:lvl1pPr>
              <a:defRPr sz="629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4817876"/>
            <a:ext cx="9314796" cy="15748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799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5993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39906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1987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399843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7981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597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3974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0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1916484"/>
            <a:ext cx="4589899" cy="45678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1916484"/>
            <a:ext cx="4589899" cy="45678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82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383299"/>
            <a:ext cx="9314796" cy="139153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1764832"/>
            <a:ext cx="4568805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2629749"/>
            <a:ext cx="4568805" cy="38679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1764832"/>
            <a:ext cx="4591306" cy="86491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79969" indent="0">
              <a:buNone/>
              <a:defRPr sz="2100" b="1"/>
            </a:lvl2pPr>
            <a:lvl3pPr marL="959937" indent="0">
              <a:buNone/>
              <a:defRPr sz="1890" b="1"/>
            </a:lvl3pPr>
            <a:lvl4pPr marL="1439906" indent="0">
              <a:buNone/>
              <a:defRPr sz="1680" b="1"/>
            </a:lvl4pPr>
            <a:lvl5pPr marL="1919874" indent="0">
              <a:buNone/>
              <a:defRPr sz="1680" b="1"/>
            </a:lvl5pPr>
            <a:lvl6pPr marL="2399843" indent="0">
              <a:buNone/>
              <a:defRPr sz="1680" b="1"/>
            </a:lvl6pPr>
            <a:lvl7pPr marL="2879811" indent="0">
              <a:buNone/>
              <a:defRPr sz="1680" b="1"/>
            </a:lvl7pPr>
            <a:lvl8pPr marL="3359780" indent="0">
              <a:buNone/>
              <a:defRPr sz="1680" b="1"/>
            </a:lvl8pPr>
            <a:lvl9pPr marL="3839748" indent="0">
              <a:buNone/>
              <a:defRPr sz="168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2629749"/>
            <a:ext cx="4591306" cy="38679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5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59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479954"/>
            <a:ext cx="348320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036570"/>
            <a:ext cx="5467380" cy="5116178"/>
          </a:xfrm>
        </p:spPr>
        <p:txBody>
          <a:bodyPr/>
          <a:lstStyle>
            <a:lvl1pPr>
              <a:defRPr sz="3359"/>
            </a:lvl1pPr>
            <a:lvl2pPr>
              <a:defRPr sz="2939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159794"/>
            <a:ext cx="348320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3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479954"/>
            <a:ext cx="3483205" cy="1679840"/>
          </a:xfrm>
        </p:spPr>
        <p:txBody>
          <a:bodyPr anchor="b"/>
          <a:lstStyle>
            <a:lvl1pPr>
              <a:defRPr sz="335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036570"/>
            <a:ext cx="5467380" cy="5116178"/>
          </a:xfrm>
        </p:spPr>
        <p:txBody>
          <a:bodyPr anchor="t"/>
          <a:lstStyle>
            <a:lvl1pPr marL="0" indent="0">
              <a:buNone/>
              <a:defRPr sz="3359"/>
            </a:lvl1pPr>
            <a:lvl2pPr marL="479969" indent="0">
              <a:buNone/>
              <a:defRPr sz="2939"/>
            </a:lvl2pPr>
            <a:lvl3pPr marL="959937" indent="0">
              <a:buNone/>
              <a:defRPr sz="2520"/>
            </a:lvl3pPr>
            <a:lvl4pPr marL="1439906" indent="0">
              <a:buNone/>
              <a:defRPr sz="2100"/>
            </a:lvl4pPr>
            <a:lvl5pPr marL="1919874" indent="0">
              <a:buNone/>
              <a:defRPr sz="2100"/>
            </a:lvl5pPr>
            <a:lvl6pPr marL="2399843" indent="0">
              <a:buNone/>
              <a:defRPr sz="2100"/>
            </a:lvl6pPr>
            <a:lvl7pPr marL="2879811" indent="0">
              <a:buNone/>
              <a:defRPr sz="2100"/>
            </a:lvl7pPr>
            <a:lvl8pPr marL="3359780" indent="0">
              <a:buNone/>
              <a:defRPr sz="2100"/>
            </a:lvl8pPr>
            <a:lvl9pPr marL="3839748" indent="0">
              <a:buNone/>
              <a:defRPr sz="21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159794"/>
            <a:ext cx="3483205" cy="4001285"/>
          </a:xfrm>
        </p:spPr>
        <p:txBody>
          <a:bodyPr/>
          <a:lstStyle>
            <a:lvl1pPr marL="0" indent="0">
              <a:buNone/>
              <a:defRPr sz="1680"/>
            </a:lvl1pPr>
            <a:lvl2pPr marL="479969" indent="0">
              <a:buNone/>
              <a:defRPr sz="1470"/>
            </a:lvl2pPr>
            <a:lvl3pPr marL="959937" indent="0">
              <a:buNone/>
              <a:defRPr sz="1260"/>
            </a:lvl3pPr>
            <a:lvl4pPr marL="1439906" indent="0">
              <a:buNone/>
              <a:defRPr sz="1050"/>
            </a:lvl4pPr>
            <a:lvl5pPr marL="1919874" indent="0">
              <a:buNone/>
              <a:defRPr sz="1050"/>
            </a:lvl5pPr>
            <a:lvl6pPr marL="2399843" indent="0">
              <a:buNone/>
              <a:defRPr sz="1050"/>
            </a:lvl6pPr>
            <a:lvl7pPr marL="2879811" indent="0">
              <a:buNone/>
              <a:defRPr sz="1050"/>
            </a:lvl7pPr>
            <a:lvl8pPr marL="3359780" indent="0">
              <a:buNone/>
              <a:defRPr sz="1050"/>
            </a:lvl8pPr>
            <a:lvl9pPr marL="3839748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5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37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383297"/>
            <a:ext cx="2328699" cy="610108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383297"/>
            <a:ext cx="6851100" cy="610108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46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383299"/>
            <a:ext cx="9314796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1916484"/>
            <a:ext cx="9314796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6672698"/>
            <a:ext cx="242994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D44EE-EA7A-4FF2-A23E-9F650AD4E3FE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6672698"/>
            <a:ext cx="3644920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6672698"/>
            <a:ext cx="242994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6CFD2-D21F-4A23-B42F-306998575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1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799763" cy="7200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77878" y="298579"/>
            <a:ext cx="3284375" cy="867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37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687"/>
            <a:ext cx="10799763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94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-687"/>
            <a:ext cx="10799763" cy="720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047" y="5512524"/>
            <a:ext cx="3306715" cy="167918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698562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2400</TotalTime>
  <Words>0</Words>
  <Application>Microsoft Office PowerPoint</Application>
  <PresentationFormat>Произвольный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Даниил Таутов</dc:creator>
  <cp:lastModifiedBy>Даниил Таутов</cp:lastModifiedBy>
  <cp:revision>4</cp:revision>
  <cp:lastPrinted>2026-09-21T04:31:50Z</cp:lastPrinted>
  <dcterms:created xsi:type="dcterms:W3CDTF">2026-09-20T19:48:34Z</dcterms:created>
  <dcterms:modified xsi:type="dcterms:W3CDTF">2026-09-22T11:49:04Z</dcterms:modified>
</cp:coreProperties>
</file>