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7199313" cy="107997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26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767462"/>
            <a:ext cx="6119416" cy="3759917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5672376"/>
            <a:ext cx="5399485" cy="2607442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9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9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574987"/>
            <a:ext cx="1552352" cy="9152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574987"/>
            <a:ext cx="4567064" cy="9152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0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1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2692444"/>
            <a:ext cx="6209407" cy="4492401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7227345"/>
            <a:ext cx="6209407" cy="236244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5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2874937"/>
            <a:ext cx="3059708" cy="6852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2874937"/>
            <a:ext cx="3059708" cy="6852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7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574990"/>
            <a:ext cx="6209407" cy="208745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2647443"/>
            <a:ext cx="3045646" cy="129747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3944914"/>
            <a:ext cx="3045646" cy="5802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2647443"/>
            <a:ext cx="3060646" cy="129747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3944914"/>
            <a:ext cx="3060646" cy="5802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1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6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719984"/>
            <a:ext cx="2321966" cy="2519945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554968"/>
            <a:ext cx="3644652" cy="7674832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239929"/>
            <a:ext cx="2321966" cy="6002369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719984"/>
            <a:ext cx="2321966" cy="2519945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554968"/>
            <a:ext cx="3644652" cy="7674832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239929"/>
            <a:ext cx="2321966" cy="6002369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3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574990"/>
            <a:ext cx="6209407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2874937"/>
            <a:ext cx="6209407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10009783"/>
            <a:ext cx="1619845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F69B8-9B5E-4E02-8302-E389953D303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10009783"/>
            <a:ext cx="242976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10009783"/>
            <a:ext cx="1619845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AC41E-7901-47C2-B170-4DB5923FC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7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2"/>
            <a:ext cx="7199313" cy="1057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6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89"/>
            <a:ext cx="7199313" cy="104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2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3"/>
            <a:ext cx="7199313" cy="104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43"/>
            <a:ext cx="7199313" cy="104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7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3"/>
            <a:ext cx="7199313" cy="104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03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3"/>
            <a:ext cx="7199313" cy="104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97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3"/>
            <a:ext cx="7199313" cy="104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22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3"/>
            <a:ext cx="7199313" cy="104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67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88"/>
            <a:ext cx="7199313" cy="104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350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Произвольный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Таутов</dc:creator>
  <cp:lastModifiedBy>Даниил Таутов</cp:lastModifiedBy>
  <cp:revision>1</cp:revision>
  <dcterms:created xsi:type="dcterms:W3CDTF">2026-06-01T18:49:55Z</dcterms:created>
  <dcterms:modified xsi:type="dcterms:W3CDTF">2026-06-01T18:53:41Z</dcterms:modified>
</cp:coreProperties>
</file>