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7199313" cy="10799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6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1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0DC1-E53D-4E91-A0B9-FA51F4532B3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1502-BEFD-4E7E-B1BC-366DECF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4468" t="11245" r="5868"/>
          <a:stretch/>
        </p:blipFill>
        <p:spPr>
          <a:xfrm>
            <a:off x="0" y="104182"/>
            <a:ext cx="7200000" cy="106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1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930" t="10812" r="2826" b="17895"/>
          <a:stretch/>
        </p:blipFill>
        <p:spPr>
          <a:xfrm>
            <a:off x="0" y="512620"/>
            <a:ext cx="7268166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4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Таутов</dc:creator>
  <cp:lastModifiedBy>Даниил Таутов</cp:lastModifiedBy>
  <cp:revision>1</cp:revision>
  <dcterms:created xsi:type="dcterms:W3CDTF">2026-06-08T20:40:53Z</dcterms:created>
  <dcterms:modified xsi:type="dcterms:W3CDTF">2026-06-08T20:43:15Z</dcterms:modified>
</cp:coreProperties>
</file>